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07" r:id="rId2"/>
    <p:sldId id="1816" r:id="rId3"/>
    <p:sldId id="1817" r:id="rId4"/>
    <p:sldId id="1818" r:id="rId5"/>
    <p:sldId id="1819" r:id="rId6"/>
    <p:sldId id="1820" r:id="rId7"/>
    <p:sldId id="1821" r:id="rId8"/>
    <p:sldId id="182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25" y="2537943"/>
            <a:ext cx="8809150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453. A KUMKUM IN NUAM SEMSEM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Sweeter as the Years Go By </a:t>
            </a:r>
          </a:p>
          <a:p>
            <a:r>
              <a:rPr lang="en-US" sz="1500" dirty="0"/>
              <a:t>Late 65:11-13</a:t>
            </a:r>
          </a:p>
          <a:p>
            <a:r>
              <a:rPr lang="en-US" sz="1500" dirty="0" err="1"/>
              <a:t>Lelia</a:t>
            </a:r>
            <a:r>
              <a:rPr lang="en-US" sz="1500" dirty="0"/>
              <a:t> Naylor Morris, 1862-1929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882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ka 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lam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kha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4606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 lo maw.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3271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kum-kum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3340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Judea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hon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6227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4298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pau lo-in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0496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aw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phat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17388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242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453. A KUMKUM IN NUAM SEMSEM</vt:lpstr>
      <vt:lpstr>1</vt:lpstr>
      <vt:lpstr>PowerPoint Presentation</vt:lpstr>
      <vt:lpstr>Sakkik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2018-12-15T07:31:40Z</dcterms:modified>
</cp:coreProperties>
</file>